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4D87FE9-67F6-4BFE-BE41-6743F58F4F26}" type="datetimeFigureOut">
              <a:rPr lang="en-US" smtClean="0"/>
              <a:t>5/18/2011</a:t>
            </a:fld>
            <a:endParaRPr lang="en-US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AD13BBA-8702-4F5C-B418-D798757C746D}" type="slidenum">
              <a:rPr lang="en-US" smtClean="0"/>
              <a:t>‹#›</a:t>
            </a:fld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4D87FE9-67F6-4BFE-BE41-6743F58F4F26}" type="datetimeFigureOut">
              <a:rPr lang="en-US" smtClean="0"/>
              <a:t>5/18/2011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AD13BBA-8702-4F5C-B418-D798757C74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4D87FE9-67F6-4BFE-BE41-6743F58F4F26}" type="datetimeFigureOut">
              <a:rPr lang="en-US" smtClean="0"/>
              <a:t>5/18/2011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AD13BBA-8702-4F5C-B418-D798757C74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4D87FE9-67F6-4BFE-BE41-6743F58F4F26}" type="datetimeFigureOut">
              <a:rPr lang="en-US" smtClean="0"/>
              <a:t>5/18/2011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AD13BBA-8702-4F5C-B418-D798757C74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4D87FE9-67F6-4BFE-BE41-6743F58F4F26}" type="datetimeFigureOut">
              <a:rPr lang="en-US" smtClean="0"/>
              <a:t>5/18/2011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AD13BBA-8702-4F5C-B418-D798757C746D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4D87FE9-67F6-4BFE-BE41-6743F58F4F26}" type="datetimeFigureOut">
              <a:rPr lang="en-US" smtClean="0"/>
              <a:t>5/18/2011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AD13BBA-8702-4F5C-B418-D798757C74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4D87FE9-67F6-4BFE-BE41-6743F58F4F26}" type="datetimeFigureOut">
              <a:rPr lang="en-US" smtClean="0"/>
              <a:t>5/18/2011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AD13BBA-8702-4F5C-B418-D798757C74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4D87FE9-67F6-4BFE-BE41-6743F58F4F26}" type="datetimeFigureOut">
              <a:rPr lang="en-US" smtClean="0"/>
              <a:t>5/18/2011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AD13BBA-8702-4F5C-B418-D798757C74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4D87FE9-67F6-4BFE-BE41-6743F58F4F26}" type="datetimeFigureOut">
              <a:rPr lang="en-US" smtClean="0"/>
              <a:t>5/18/2011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AD13BBA-8702-4F5C-B418-D798757C746D}" type="slidenum">
              <a:rPr lang="en-US" smtClean="0"/>
              <a:t>‹#›</a:t>
            </a:fld>
            <a:endParaRPr lang="en-US"/>
          </a:p>
        </p:txBody>
      </p:sp>
      <p:sp>
        <p:nvSpPr>
          <p:cNvPr id="6" name="Rectangle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4D87FE9-67F6-4BFE-BE41-6743F58F4F26}" type="datetimeFigureOut">
              <a:rPr lang="en-US" smtClean="0"/>
              <a:t>5/18/2011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AD13BBA-8702-4F5C-B418-D798757C74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4D87FE9-67F6-4BFE-BE41-6743F58F4F26}" type="datetimeFigureOut">
              <a:rPr lang="en-US" smtClean="0"/>
              <a:t>5/18/2011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AD13BBA-8702-4F5C-B418-D798757C746D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9" name="Flowchart: Proces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Flowchart: Proces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D4D87FE9-67F6-4BFE-BE41-6743F58F4F26}" type="datetimeFigureOut">
              <a:rPr lang="en-US" smtClean="0"/>
              <a:t>5/18/2011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CAD13BBA-8702-4F5C-B418-D798757C746D}" type="slidenum">
              <a:rPr lang="en-US" smtClean="0"/>
              <a:t>‹#›</a:t>
            </a:fld>
            <a:endParaRPr lang="en-US"/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 dirty="0"/>
              <a:t>Major Laws and Legal Decisions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Palatino Linotype" pitchFamily="18" charset="0"/>
              </a:rPr>
              <a:t>Fourteenth Amendment, 1868</a:t>
            </a:r>
          </a:p>
          <a:p>
            <a:r>
              <a:rPr lang="en-US" dirty="0" smtClean="0">
                <a:latin typeface="Palatino Linotype" pitchFamily="18" charset="0"/>
              </a:rPr>
              <a:t>Brown </a:t>
            </a:r>
            <a:r>
              <a:rPr lang="en-US" dirty="0" smtClean="0">
                <a:latin typeface="Palatino Linotype" pitchFamily="18" charset="0"/>
              </a:rPr>
              <a:t>v. Board of Education, 1954</a:t>
            </a:r>
          </a:p>
          <a:p>
            <a:r>
              <a:rPr lang="en-US" dirty="0" smtClean="0">
                <a:latin typeface="Palatino Linotype" pitchFamily="18" charset="0"/>
              </a:rPr>
              <a:t>Title </a:t>
            </a:r>
            <a:r>
              <a:rPr lang="en-US" dirty="0" smtClean="0">
                <a:latin typeface="Palatino Linotype" pitchFamily="18" charset="0"/>
              </a:rPr>
              <a:t>VI, Civil Rights Act, 1964</a:t>
            </a:r>
          </a:p>
          <a:p>
            <a:r>
              <a:rPr lang="en-US" dirty="0" smtClean="0">
                <a:latin typeface="Palatino Linotype" pitchFamily="18" charset="0"/>
              </a:rPr>
              <a:t>Equal </a:t>
            </a:r>
            <a:r>
              <a:rPr lang="en-US" dirty="0" smtClean="0">
                <a:latin typeface="Palatino Linotype" pitchFamily="18" charset="0"/>
              </a:rPr>
              <a:t>Educational Opportunities Act, 1974</a:t>
            </a:r>
          </a:p>
          <a:p>
            <a:r>
              <a:rPr lang="en-US" dirty="0" smtClean="0">
                <a:latin typeface="Palatino Linotype" pitchFamily="18" charset="0"/>
              </a:rPr>
              <a:t>Lau </a:t>
            </a:r>
            <a:r>
              <a:rPr lang="en-US" dirty="0" smtClean="0">
                <a:latin typeface="Palatino Linotype" pitchFamily="18" charset="0"/>
              </a:rPr>
              <a:t>v. Nichols, 1974</a:t>
            </a:r>
          </a:p>
          <a:p>
            <a:r>
              <a:rPr lang="en-US" dirty="0" err="1" smtClean="0">
                <a:latin typeface="Palatino Linotype" pitchFamily="18" charset="0"/>
              </a:rPr>
              <a:t>Plylerv</a:t>
            </a:r>
            <a:r>
              <a:rPr lang="en-US" dirty="0" smtClean="0">
                <a:latin typeface="Palatino Linotype" pitchFamily="18" charset="0"/>
              </a:rPr>
              <a:t>. Doe, 1982</a:t>
            </a:r>
          </a:p>
          <a:p>
            <a:r>
              <a:rPr lang="en-US" dirty="0" smtClean="0">
                <a:latin typeface="Palatino Linotype" pitchFamily="18" charset="0"/>
              </a:rPr>
              <a:t>No </a:t>
            </a:r>
            <a:r>
              <a:rPr lang="en-US" dirty="0" smtClean="0">
                <a:latin typeface="Palatino Linotype" pitchFamily="18" charset="0"/>
              </a:rPr>
              <a:t>Child Left Behind, 2001</a:t>
            </a:r>
          </a:p>
          <a:p>
            <a:endParaRPr lang="en-US" dirty="0"/>
          </a:p>
        </p:txBody>
      </p:sp>
      <p:pic>
        <p:nvPicPr>
          <p:cNvPr id="1026" name="Picture 2" descr="C:\Documents and Settings\jlfullerton.K12MARSHALL\Local Settings\Temporary Internet Files\Content.IE5\L8R1CLWZ\MC900358209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934200" y="3810000"/>
            <a:ext cx="1795882" cy="1828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e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2</TotalTime>
  <Words>48</Words>
  <Application>Microsoft Office PowerPoint</Application>
  <PresentationFormat>On-screen Show (4:3)</PresentationFormat>
  <Paragraphs>8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Solstice</vt:lpstr>
      <vt:lpstr>Major Laws and Legal Decisions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Major Laws and Legal Decisions</dc:title>
  <dc:creator> </dc:creator>
  <cp:lastModifiedBy> </cp:lastModifiedBy>
  <cp:revision>1</cp:revision>
  <dcterms:created xsi:type="dcterms:W3CDTF">2011-05-19T01:50:27Z</dcterms:created>
  <dcterms:modified xsi:type="dcterms:W3CDTF">2011-05-19T01:52:28Z</dcterms:modified>
</cp:coreProperties>
</file>